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81" r:id="rId4"/>
    <p:sldId id="278" r:id="rId5"/>
    <p:sldId id="280" r:id="rId6"/>
    <p:sldId id="279" r:id="rId7"/>
    <p:sldId id="258" r:id="rId8"/>
    <p:sldId id="259" r:id="rId9"/>
    <p:sldId id="282" r:id="rId10"/>
    <p:sldId id="277" r:id="rId11"/>
    <p:sldId id="267" r:id="rId12"/>
    <p:sldId id="270" r:id="rId13"/>
    <p:sldId id="260" r:id="rId14"/>
    <p:sldId id="269" r:id="rId15"/>
    <p:sldId id="268" r:id="rId16"/>
    <p:sldId id="261" r:id="rId17"/>
    <p:sldId id="262" r:id="rId18"/>
    <p:sldId id="273" r:id="rId19"/>
    <p:sldId id="274" r:id="rId20"/>
    <p:sldId id="263" r:id="rId21"/>
    <p:sldId id="275" r:id="rId22"/>
    <p:sldId id="264" r:id="rId23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hdphoto1.wdp>
</file>

<file path=ppt/media/image4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2018/11/5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0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5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8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背景、趨勢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目的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析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3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2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62937"/>
              </p:ext>
            </p:extLst>
          </p:nvPr>
        </p:nvGraphicFramePr>
        <p:xfrm>
          <a:off x="610679" y="2217682"/>
          <a:ext cx="6701437" cy="2890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7" name="Visio" r:id="rId3" imgW="7972515" imgH="3438557" progId="Visio.Drawing.15">
                  <p:embed/>
                </p:oleObj>
              </mc:Choice>
              <mc:Fallback>
                <p:oleObj name="Visio" r:id="rId3" imgW="7972515" imgH="34385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679" y="2217682"/>
                        <a:ext cx="6701437" cy="2890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8828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趨勢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26093" y="1919266"/>
            <a:ext cx="6926893" cy="3880773"/>
          </a:xfrm>
        </p:spPr>
        <p:txBody>
          <a:bodyPr/>
          <a:lstStyle/>
          <a:p>
            <a:pPr algn="just"/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隨著城市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人口密集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化程度的上升，但可利用的土地卻有限制，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因此到導致土地的價格節節上漲，為了擴展生活的空間，數也數不盡高樓大廈紛紛林立而起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，人們居住的樓層越來越高，但實際上能用的坪數卻還是一樣少，該如何購買家具、如何精美的佈置已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變成了一門學問。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17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8828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8828" y="1919266"/>
            <a:ext cx="6668618" cy="3880773"/>
          </a:xfrm>
        </p:spPr>
        <p:txBody>
          <a:bodyPr/>
          <a:lstStyle/>
          <a:p>
            <a:pPr algn="just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96479" y="48434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795874" y="1567145"/>
            <a:ext cx="6281331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透過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，以便於解決購買家具時的困擾。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購買前便知道此家具購買後，對於整體的美觀是否滿意。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家具時，需讓家具能夠做各角度的旋轉及移動。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931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008817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5949072"/>
              </p:ext>
            </p:extLst>
          </p:nvPr>
        </p:nvGraphicFramePr>
        <p:xfrm>
          <a:off x="1348250" y="1933226"/>
          <a:ext cx="5694308" cy="448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933226"/>
                        <a:ext cx="5694308" cy="448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971653" y="65431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9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931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dirty="0"/>
              <a:t>Resource Required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008817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工具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20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人員分配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支援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0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功能撰寫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0171190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974</TotalTime>
  <Words>440</Words>
  <Application>Microsoft Office PowerPoint</Application>
  <PresentationFormat>如螢幕大小 (4:3)</PresentationFormat>
  <Paragraphs>59</Paragraphs>
  <Slides>22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2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背景、趨勢</vt:lpstr>
      <vt:lpstr>動機</vt:lpstr>
      <vt:lpstr>目的</vt:lpstr>
      <vt:lpstr>需求分析</vt:lpstr>
      <vt:lpstr>PowerPoint 簡報</vt:lpstr>
      <vt:lpstr>PowerPoint 簡報</vt:lpstr>
      <vt:lpstr>Resource Required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43</cp:revision>
  <dcterms:created xsi:type="dcterms:W3CDTF">2018-06-12T15:01:59Z</dcterms:created>
  <dcterms:modified xsi:type="dcterms:W3CDTF">2018-11-04T18:01:21Z</dcterms:modified>
</cp:coreProperties>
</file>

<file path=docProps/thumbnail.jpeg>
</file>